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8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1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3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273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25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29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49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81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9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9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3C948-6F05-410F-A1CB-5EAF6C1B7460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22B26-3EC9-4231-943E-CDB4E6B23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2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7 Best Spring Flowers: Images &amp; Planting Info | Bouqs Bl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231" y="0"/>
            <a:ext cx="10284823" cy="6847026"/>
          </a:xfrm>
          <a:prstGeom prst="rect">
            <a:avLst/>
          </a:prstGeom>
          <a:pattFill prst="pct90">
            <a:fgClr>
              <a:schemeClr val="accent1"/>
            </a:fgClr>
            <a:bgClr>
              <a:schemeClr val="bg1"/>
            </a:bgClr>
          </a:pattFill>
        </p:spPr>
      </p:pic>
      <p:sp>
        <p:nvSpPr>
          <p:cNvPr id="7" name="TextBox 6"/>
          <p:cNvSpPr txBox="1"/>
          <p:nvPr/>
        </p:nvSpPr>
        <p:spPr>
          <a:xfrm>
            <a:off x="5362575" y="103594"/>
            <a:ext cx="585787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Friday, May 2 (9AM-6PM)</a:t>
            </a:r>
          </a:p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Saturday, May 3 (9AM-4PM)</a:t>
            </a:r>
          </a:p>
          <a:p>
            <a:pPr algn="ctr"/>
            <a:endParaRPr lang="en-US" sz="20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St. Mary Anne’s Episcopal Church</a:t>
            </a: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315 South Main Street, North East, MD. 21901</a:t>
            </a:r>
            <a:endParaRPr lang="en-US" sz="2000" b="1" dirty="0">
              <a:solidFill>
                <a:srgbClr val="00B050"/>
              </a:solidFill>
            </a:endParaRPr>
          </a:p>
        </p:txBody>
      </p:sp>
      <p:pic>
        <p:nvPicPr>
          <p:cNvPr id="12" name="Content Placeholder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231" y="103595"/>
            <a:ext cx="3889194" cy="36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257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6</cp:revision>
  <dcterms:created xsi:type="dcterms:W3CDTF">2025-04-21T13:07:09Z</dcterms:created>
  <dcterms:modified xsi:type="dcterms:W3CDTF">2025-04-21T13:51:13Z</dcterms:modified>
</cp:coreProperties>
</file>